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01" d="100"/>
          <a:sy n="101" d="100"/>
        </p:scale>
        <p:origin x="1800" y="2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5" y="1484443"/>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369341"/>
            <a:ext cx="7130705" cy="5065460"/>
            <a:chOff x="4076886" y="1369341"/>
            <a:chExt cx="7633232" cy="5065460"/>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369341"/>
              <a:ext cx="7633232" cy="5065460"/>
              <a:chOff x="2041570" y="1443137"/>
              <a:chExt cx="7633232" cy="5065460"/>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443137"/>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521013" y="1609517"/>
                <a:ext cx="4956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5773</TotalTime>
  <Words>14935</Words>
  <Application>Microsoft Macintosh PowerPoint</Application>
  <PresentationFormat>Widescreen</PresentationFormat>
  <Paragraphs>2693</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800</cp:revision>
  <dcterms:created xsi:type="dcterms:W3CDTF">2021-07-06T18:24:07Z</dcterms:created>
  <dcterms:modified xsi:type="dcterms:W3CDTF">2021-07-27T23:41:11Z</dcterms:modified>
</cp:coreProperties>
</file>